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84" autoAdjust="0"/>
  </p:normalViewPr>
  <p:slideViewPr>
    <p:cSldViewPr>
      <p:cViewPr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458716-5B2D-4A12-9281-3CDBC2C8E7AC}" type="datetimeFigureOut">
              <a:rPr lang="en-US" smtClean="0"/>
              <a:t>1/25/2011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F5D7B-515F-4BEA-AC41-A4B241EB09A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8677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AAA881-2EEB-438F-B1F4-76930913B419}" type="datetimeFigureOut">
              <a:rPr lang="en-US" smtClean="0"/>
              <a:t>1/25/2011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8FB9AF-912D-4794-886A-270DCD484B5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33944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991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6BFD5-9B2D-49DF-AB51-7D6357316221}" type="datetimeFigureOut">
              <a:rPr lang="en-US" smtClean="0"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6BFD5-9B2D-49DF-AB51-7D6357316221}" type="datetimeFigureOut">
              <a:rPr lang="en-US" smtClean="0"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6BFD5-9B2D-49DF-AB51-7D6357316221}" type="datetimeFigureOut">
              <a:rPr lang="en-US" smtClean="0"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6BFD5-9B2D-49DF-AB51-7D6357316221}" type="datetimeFigureOut">
              <a:rPr lang="en-US" smtClean="0"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6BFD5-9B2D-49DF-AB51-7D6357316221}" type="datetimeFigureOut">
              <a:rPr lang="en-US" smtClean="0"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6BFD5-9B2D-49DF-AB51-7D6357316221}" type="datetimeFigureOut">
              <a:rPr lang="en-US" smtClean="0"/>
              <a:t>1/25/2011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6BFD5-9B2D-49DF-AB51-7D6357316221}" type="datetimeFigureOut">
              <a:rPr lang="en-US" smtClean="0"/>
              <a:t>1/25/2011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6BFD5-9B2D-49DF-AB51-7D6357316221}" type="datetimeFigureOut">
              <a:rPr lang="en-US" smtClean="0"/>
              <a:t>1/25/2011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6BFD5-9B2D-49DF-AB51-7D6357316221}" type="datetimeFigureOut">
              <a:rPr lang="en-US" smtClean="0"/>
              <a:t>1/25/2011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6BFD5-9B2D-49DF-AB51-7D6357316221}" type="datetimeFigureOut">
              <a:rPr lang="en-US" smtClean="0"/>
              <a:t>1/25/2011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30F49E-8A71-41F9-8B1F-147EC8BCBAE9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6BFD5-9B2D-49DF-AB51-7D6357316221}" type="datetimeFigureOut">
              <a:rPr lang="en-US" smtClean="0"/>
              <a:t>1/25/2011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F2C6BFD5-9B2D-49DF-AB51-7D6357316221}" type="datetimeFigureOut">
              <a:rPr lang="en-US" smtClean="0"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130F49E-8A71-41F9-8B1F-147EC8BCBAE9}" type="slidenum">
              <a:rPr lang="en-US" smtClean="0"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SÉRIE ESTIVALE SPÉCIALE DE CIRCUITS D’AVENTURE</a:t>
            </a:r>
            <a:endParaRPr lang="fr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592354" y="2392147"/>
            <a:ext cx="6511131" cy="1016716"/>
          </a:xfrm>
        </p:spPr>
        <p:txBody>
          <a:bodyPr>
            <a:normAutofit/>
          </a:bodyPr>
          <a:lstStyle/>
          <a:p>
            <a:r>
              <a:rPr lang="fr-CA" dirty="0" smtClean="0"/>
              <a:t>LE CANADA EN TRAIN</a:t>
            </a:r>
          </a:p>
          <a:p>
            <a:r>
              <a:rPr lang="fr-CA" dirty="0" smtClean="0"/>
              <a:t>VOYAGES TOUR AVENTURE</a:t>
            </a:r>
          </a:p>
          <a:p>
            <a:r>
              <a:rPr lang="fr-CA" dirty="0" smtClean="0"/>
              <a:t>VOTRE NOM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859475368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LA COLOMBIE-BRITANNIQUE EN TRAIN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Paysages inoubliables</a:t>
            </a:r>
          </a:p>
          <a:p>
            <a:pPr lvl="1"/>
            <a:r>
              <a:rPr lang="fr-CA" dirty="0" smtClean="0"/>
              <a:t>Ligne de partage des eaux</a:t>
            </a:r>
          </a:p>
          <a:p>
            <a:r>
              <a:rPr lang="fr-CA" smtClean="0"/>
              <a:t>Dans les </a:t>
            </a:r>
            <a:r>
              <a:rPr lang="fr-CA" dirty="0" smtClean="0"/>
              <a:t>pas des grands </a:t>
            </a:r>
            <a:r>
              <a:rPr lang="fr-CA" dirty="0" smtClean="0"/>
              <a:t>explorateurs</a:t>
            </a:r>
            <a:endParaRPr lang="fr-CA" dirty="0" smtClean="0"/>
          </a:p>
        </p:txBody>
      </p:sp>
    </p:spTree>
    <p:extLst>
      <p:ext uri="{BB962C8B-B14F-4D97-AF65-F5344CB8AC3E}">
        <p14:creationId xmlns:p14="http://schemas.microsoft.com/office/powerpoint/2010/main" val="1598831550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23995" y="1413127"/>
            <a:ext cx="5708914" cy="1089427"/>
          </a:xfrm>
        </p:spPr>
        <p:txBody>
          <a:bodyPr/>
          <a:lstStyle/>
          <a:p>
            <a:r>
              <a:rPr lang="fr-CA" dirty="0" smtClean="0"/>
              <a:t>Superbe Colombie-Britannique</a:t>
            </a:r>
            <a:endParaRPr lang="fr-CA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 smtClean="0"/>
              <a:t>Wolf Creek Bridge</a:t>
            </a:r>
          </a:p>
          <a:p>
            <a:pPr lvl="1"/>
            <a:r>
              <a:rPr lang="fr-CA" dirty="0" smtClean="0"/>
              <a:t>Fondé en 1857 par la Fraser </a:t>
            </a:r>
            <a:r>
              <a:rPr lang="fr-CA" dirty="0" err="1" smtClean="0"/>
              <a:t>Ironworks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046911105"/>
      </p:ext>
    </p:extLst>
  </p:cSld>
  <p:clrMapOvr>
    <a:masterClrMapping/>
  </p:clrMapOvr>
  <p:timing>
    <p:tnLst>
      <p:par>
        <p:cTn id="1" dur="0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118</TotalTime>
  <Words>44</Words>
  <Application>Microsoft Office PowerPoint</Application>
  <PresentationFormat>Affichage à l'écran (4:3)</PresentationFormat>
  <Paragraphs>11</Paragraphs>
  <Slides>3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Angles</vt:lpstr>
      <vt:lpstr>SÉRIE ESTIVALE SPÉCIALE DE CIRCUITS D’AVENTURE</vt:lpstr>
      <vt:lpstr>LA COLOMBIE-BRITANNIQUE EN TRAIN</vt:lpstr>
      <vt:lpstr>Superbe Colombie-Britannique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Série estivale de circuits d'aventure</dc:title>
  <dc:creator>M. Simond</dc:creator>
  <cp:lastModifiedBy>Michèle Simond</cp:lastModifiedBy>
  <cp:revision>13</cp:revision>
  <dcterms:created xsi:type="dcterms:W3CDTF">2009-12-04T19:33:41Z</dcterms:created>
  <dcterms:modified xsi:type="dcterms:W3CDTF">2011-01-25T20:20:50Z</dcterms:modified>
</cp:coreProperties>
</file>